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6E0D5D-3FCE-462B-8850-6C74AB881E8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4C04B3-1E7F-427E-9FE1-A07D5A26335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 diagram demonstrating study recruitment and treatment selection.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Wiley Periodicals,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E7C8A7-2645-4E0F-8F4A-2058A3FC0F5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Longitudinal changes in mean (±SD) visual analog scale (VAS) scores. Patients treated by percutaneous vertebroplasty are compared with patients treated conservatively. Asterisk indicates P &lt; 0.01 for between-group comparisons.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Wiley Periodicals,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E7C8A7-2645-4E0F-8F4A-2058A3FC0F58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Longitudinal changes in mean (±SD) Revised Oswestry Disability Index (ODI) scores. Patients treated by percutaneous vertebroplasty are compared with patients treated conservatively. Asterisk indicates P &lt; 0.01 for between-group comparisons.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Wiley Periodicals,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E7C8A7-2645-4E0F-8F4A-2058A3FC0F58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Longitudinal changes in pain medication scores. Patients treated by percutaneous vertebroplasty are compared with patients treated conservatively. Asterisk indicates P &lt; 0.01 for between-group comparisons.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Wiley Periodicals,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E7C8A7-2645-4E0F-8F4A-2058A3FC0F58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526-4637.2010.00959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111/j.1526-4637.2010.00959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111/j.1526-4637.2010.00959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111/j.1526-4637.2010.00959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Pain Med</a:t>
            </a:r>
            <a:r>
              <a:rPr lang="en-US" altLang="en-US" sz="1000">
                <a:solidFill>
                  <a:srgbClr val="333333"/>
                </a:solidFill>
              </a:rPr>
              <a:t>, Volume 11, Issue 11, November 2010, Pages 1659–1665,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https://doi.org/10.1111/j.1526-4637.2010.00959.x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Flow diagram demonstrating study recruitment and treatment selection.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51000" y="1371600"/>
            <a:ext cx="583129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Pain Med</a:t>
            </a:r>
            <a:r>
              <a:rPr lang="en-US" altLang="en-US" sz="1000">
                <a:solidFill>
                  <a:srgbClr val="333333"/>
                </a:solidFill>
              </a:rPr>
              <a:t>, Volume 11, Issue 11, November 2010, Pages 1659–1665,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https://doi.org/10.1111/j.1526-4637.2010.00959.x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Longitudinal changes in mean (±SD) visual analog scale (VAS) scores. Patients treated by percutaneous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1005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Pain Med</a:t>
            </a:r>
            <a:r>
              <a:rPr lang="en-US" altLang="en-US" sz="1000">
                <a:solidFill>
                  <a:srgbClr val="333333"/>
                </a:solidFill>
              </a:rPr>
              <a:t>, Volume 11, Issue 11, November 2010, Pages 1659–1665,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https://doi.org/10.1111/j.1526-4637.2010.00959.x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Longitudinal changes in mean (±SD) Revised Oswestry Disability Index (ODI) scores. Patients treated by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7891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Pain Med</a:t>
            </a:r>
            <a:r>
              <a:rPr lang="en-US" altLang="en-US" sz="1000">
                <a:solidFill>
                  <a:srgbClr val="333333"/>
                </a:solidFill>
              </a:rPr>
              <a:t>, Volume 11, Issue 11, November 2010, Pages 1659–1665,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https://doi.org/10.1111/j.1526-4637.2010.00959.x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Longitudinal changes in pain medication scores. Patients treated by percutaneous vertebroplasty are compared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7891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 1 Flow diagram demonstrating study recruitment and treatment selection.
</vt:lpstr>
      <vt:lpstr>Figure 2 Longitudinal changes in mean (±SD) visual analog scale (VAS) scores. Patients treated by percutaneous ...</vt:lpstr>
      <vt:lpstr>Figure 3 Longitudinal changes in mean (±SD) Revised Oswestry Disability Index (ODI) scores. Patients treated by ...</vt:lpstr>
      <vt:lpstr>Figure 4 Longitudinal changes in pain medication scores. Patients treated by percutaneous vertebroplasty are compared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2024-09-19T10:00:54Z</dcterms:modified>
</cp:coreProperties>
</file>