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5" r:id="rId4"/>
    <p:sldId id="268" r:id="rId5"/>
    <p:sldId id="271" r:id="rId6"/>
    <p:sldId id="274" r:id="rId7"/>
  </p:sldIdLst>
  <p:sldSz cx="9144000" cy="6858000" type="screen4x3"/>
  <p:notesSz cx="6858000" cy="9144000"/>
  <p:custDataLst>
    <p:tags r:id="rId8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viewProps" Target="viewProps.xml" /><Relationship Id="rId11" Type="http://schemas.openxmlformats.org/officeDocument/2006/relationships/theme" Target="theme/theme1.xml" /><Relationship Id="rId12" Type="http://schemas.openxmlformats.org/officeDocument/2006/relationships/tableStyles" Target="tableStyles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slide" Target="slides/slide2.xml" /><Relationship Id="rId6" Type="http://schemas.openxmlformats.org/officeDocument/2006/relationships/slide" Target="slides/slide3.xml" /><Relationship Id="rId7" Type="http://schemas.openxmlformats.org/officeDocument/2006/relationships/slide" Target="slides/slide4.xml" /><Relationship Id="rId8" Type="http://schemas.openxmlformats.org/officeDocument/2006/relationships/tags" Target="tags/tag1.xml" /><Relationship Id="rId9" Type="http://schemas.openxmlformats.org/officeDocument/2006/relationships/presProps" Target="presProp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A6E0D5D-3FCE-462B-8850-6C74AB881E81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F4C04B3-1E7F-427E-9FE1-A07D5A263359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_rels/notesSlide2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2.xml" /><Relationship Id="rId2" Type="http://schemas.openxmlformats.org/officeDocument/2006/relationships/notesMaster" Target="../notesMasters/notesMaster1.xml" /></Relationships>
</file>

<file path=ppt/notesSlides/_rels/notesSlide3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3.xml" /><Relationship Id="rId2" Type="http://schemas.openxmlformats.org/officeDocument/2006/relationships/notesMaster" Target="../notesMasters/notesMaster1.xml" /></Relationships>
</file>

<file path=ppt/notesSlides/_rels/notesSlide4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4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1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Flow diagram demonstrating study recruitment and treatment selection.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Wiley Periodicals, Inc.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CE7C8A7-2645-4E0F-8F4A-2058A3FC0F58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2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Longitudinal changes in mean (±SD) visual analog scale (VAS) scores. Patients treated by percutaneous vertebroplasty are compared with patients treated conservatively. Asterisk indicates P &lt; 0.01 for between-group comparisons.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Wiley Periodicals, Inc.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CE7C8A7-2645-4E0F-8F4A-2058A3FC0F58}" type="slidenum">
              <a:rPr lang="en-US" altLang="en-US" sz="1200"/>
              <a:t>2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3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Longitudinal changes in mean (±SD) Revised Oswestry Disability Index (ODI) scores. Patients treated by percutaneous vertebroplasty are compared with patients treated conservatively. Asterisk indicates P &lt; 0.01 for between-group comparisons.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Wiley Periodicals, Inc.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CE7C8A7-2645-4E0F-8F4A-2058A3FC0F58}" type="slidenum">
              <a:rPr lang="en-US" altLang="en-US" sz="1200"/>
              <a:t>3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4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Longitudinal changes in pain medication scores. Patients treated by percutaneous vertebroplasty are compared with patients treated conservatively. Asterisk indicates P &lt; 0.01 for between-group comparisons.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Wiley Periodicals, Inc.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CE7C8A7-2645-4E0F-8F4A-2058A3FC0F58}" type="slidenum">
              <a:rPr lang="en-US" altLang="en-US" sz="1200"/>
              <a:t>4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111/j.1526-4637.2010.00959.x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2.png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2.xml" /><Relationship Id="rId3" Type="http://schemas.openxmlformats.org/officeDocument/2006/relationships/hyperlink" Target="https://doi.org/10.1111/j.1526-4637.2010.00959.x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3.png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3.xml" /><Relationship Id="rId3" Type="http://schemas.openxmlformats.org/officeDocument/2006/relationships/hyperlink" Target="https://doi.org/10.1111/j.1526-4637.2010.00959.x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4.png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4.xml" /><Relationship Id="rId3" Type="http://schemas.openxmlformats.org/officeDocument/2006/relationships/hyperlink" Target="https://doi.org/10.1111/j.1526-4637.2010.00959.x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5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Pain Med</a:t>
            </a:r>
            <a:r>
              <a:rPr lang="en-US" altLang="en-US" sz="1000">
                <a:solidFill>
                  <a:srgbClr val="333333"/>
                </a:solidFill>
              </a:rPr>
              <a:t>, Volume 11, Issue 11, November 2010, Pages 1659–1665,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https://doi.org/10.1111/j.1526-4637.2010.00959.x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1 </a:t>
            </a:r>
            <a:r>
              <a:rPr lang="en-US" altLang="en-US" b="0"/>
              <a:t>Flow diagram demonstrating study recruitment and treatment selection.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51000" y="1371600"/>
            <a:ext cx="5831293" cy="445770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Pain Med</a:t>
            </a:r>
            <a:r>
              <a:rPr lang="en-US" altLang="en-US" sz="1000">
                <a:solidFill>
                  <a:srgbClr val="333333"/>
                </a:solidFill>
              </a:rPr>
              <a:t>, Volume 11, Issue 11, November 2010, Pages 1659–1665,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https://doi.org/10.1111/j.1526-4637.2010.00959.x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2 </a:t>
            </a:r>
            <a:r>
              <a:rPr lang="en-US" altLang="en-US" b="0"/>
              <a:t>Longitudinal changes in mean (±SD) visual analog scale (VAS) scores. Patients treated by percutaneous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600" cy="421005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3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Pain Med</a:t>
            </a:r>
            <a:r>
              <a:rPr lang="en-US" altLang="en-US" sz="1000">
                <a:solidFill>
                  <a:srgbClr val="333333"/>
                </a:solidFill>
              </a:rPr>
              <a:t>, Volume 11, Issue 11, November 2010, Pages 1659–1665,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https://doi.org/10.1111/j.1526-4637.2010.00959.x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3 </a:t>
            </a:r>
            <a:r>
              <a:rPr lang="en-US" altLang="en-US" b="0"/>
              <a:t>Longitudinal changes in mean (±SD) Revised Oswestry Disability Index (ODI) scores. Patients treated by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600" cy="397891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4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Pain Med</a:t>
            </a:r>
            <a:r>
              <a:rPr lang="en-US" altLang="en-US" sz="1000">
                <a:solidFill>
                  <a:srgbClr val="333333"/>
                </a:solidFill>
              </a:rPr>
              <a:t>, Volume 11, Issue 11, November 2010, Pages 1659–1665,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https://doi.org/10.1111/j.1526-4637.2010.00959.x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4 </a:t>
            </a:r>
            <a:r>
              <a:rPr lang="en-US" altLang="en-US" b="0"/>
              <a:t>Longitudinal changes in pain medication scores. Patients treated by percutaneous vertebroplasty are compared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600" cy="397891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12</Paragraphs>
  <Slides>4</Slides>
  <Notes>4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baseType="lpstr" size="5">
      <vt:lpstr>13_Office Theme</vt:lpstr>
      <vt:lpstr>Figure 1 Flow diagram demonstrating study recruitment and treatment selection.
</vt:lpstr>
      <vt:lpstr>Figure 2 Longitudinal changes in mean (±SD) visual analog scale (VAS) scores. Patients treated by percutaneous ...</vt:lpstr>
      <vt:lpstr>Figure 3 Longitudinal changes in mean (±SD) Revised Oswestry Disability Index (ODI) scores. Patients treated by ...</vt:lpstr>
      <vt:lpstr>Figure 4 Longitudinal changes in pain medication scores. Patients treated by percutaneous vertebroplasty are compared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2024-09-19T10:00:54Z</dcterms:modified>
</cp:coreProperties>
</file>