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0EF04-EE7D-4439-80D4-89710AA121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B8622-D397-48D4-9260-9EE60E48CD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demonstrating study recruitment and treatment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77F23-87F6-48D0-BD0D-E31E9F96DE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visual analog scale (VAS)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77F23-87F6-48D0-BD0D-E31E9F96DE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Revised Oswestry Disability Index (ODI)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77F23-87F6-48D0-BD0D-E31E9F96DEF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pain medication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77F23-87F6-48D0-BD0D-E31E9F96DEF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demonstrating study recruitment and treatment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Longitudinal changes in mean (±SD) visual analog scale (VAS) scores. Patients treated by percutaneous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Longitudinal changes in mean (±SD) Revised Oswestry Disability Index (ODI) scores. Patients treated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8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Longitudinal changes in pain medication scores. Patients treated by percutaneous vertebroplasty are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8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Flow diagram demonstrating study recruitment and treatment selection.
</vt:lpstr>
      <vt:lpstr>Figure 2 Longitudinal changes in mean (±SD) visual analog scale (VAS) scores. Patients treated by percutaneous ...</vt:lpstr>
      <vt:lpstr>Figure 3 Longitudinal changes in mean (±SD) Revised Oswestry Disability Index (ODI) scores. Patients treated by ...</vt:lpstr>
      <vt:lpstr>Figure 4 Longitudinal changes in pain medication scores. Patients treated by percutaneous vertebroplasty are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2024-05-08T16:07:45Z</dcterms:modified>
</cp:coreProperties>
</file>