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B5A8C1-901E-4900-974F-AA21726064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EAEF3-1CF8-40BB-9DC9-5D19CCB05B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demonstrating study recruitment and treatment selection.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47EF9-04EA-4038-9857-687668BB84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changes in mean (±SD) visual analog scale (VAS) scores. Patients treated by percutaneous vertebroplasty are compared with patients treated conservatively. Asterisk indicates P &lt; 0.01 for between-group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47EF9-04EA-4038-9857-687668BB84D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changes in mean (±SD) Revised Oswestry Disability Index (ODI) scores. Patients treated by percutaneous vertebroplasty are compared with patients treated conservatively. Asterisk indicates P &lt; 0.01 for between-group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47EF9-04EA-4038-9857-687668BB84D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changes in pain medication scores. Patients treated by percutaneous vertebroplasty are compared with patients treated conservatively. Asterisk indicates P &lt; 0.01 for between-group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47EF9-04EA-4038-9857-687668BB84D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0.0095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26-4637.2010.0095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26-4637.2010.0095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526-4637.2010.0095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11, November 2010, Pages 1659–1665,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https://doi.org/10.1111/j.1526-4637.2010.00959.x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diagram demonstrating study recruitment and treatment selection.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12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11, November 2010, Pages 1659–1665,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https://doi.org/10.1111/j.1526-4637.2010.00959.x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Longitudinal changes in mean (±SD) visual analog scale (VAS) scores. Patients treated by percutaneous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00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11, November 2010, Pages 1659–1665,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https://doi.org/10.1111/j.1526-4637.2010.00959.x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Longitudinal changes in mean (±SD) Revised Oswestry Disability Index (ODI) scores. Patients treated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89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11, November 2010, Pages 1659–1665,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https://doi.org/10.1111/j.1526-4637.2010.00959.x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Longitudinal changes in pain medication scores. Patients treated by percutaneous vertebroplasty are compared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89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Flow diagram demonstrating study recruitment and treatment selection.
</vt:lpstr>
      <vt:lpstr>Figure 2 Longitudinal changes in mean (±SD) visual analog scale (VAS) scores. Patients treated by percutaneous ...</vt:lpstr>
      <vt:lpstr>Figure 3 Longitudinal changes in mean (±SD) Revised Oswestry Disability Index (ODI) scores. Patients treated by ...</vt:lpstr>
      <vt:lpstr>Figure 4 Longitudinal changes in pain medication scores. Patients treated by percutaneous vertebroplasty are compared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2024-09-20T01:23:11Z</dcterms:modified>
</cp:coreProperties>
</file>