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6B472-7836-4D64-865F-DB12CE2085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614B3-1B00-4CAB-A371-E0C70171BE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71941-48FC-4FBB-9482-AB49487B6F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2024-04-26T16:52:21Z</dcterms:modified>
</cp:coreProperties>
</file>