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7EB0F7-1BAD-48BE-8020-30DACE2718A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855ECB-AFDC-466F-9BE0-A16C82C9A18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5B2945-F3D0-45D3-BAD9-DB0B47F1AA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2024-04-26T21:44:23Z</dcterms:modified>
</cp:coreProperties>
</file>