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7DE982-D892-4AD9-BFB7-F06E3D80F1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DD6533-A8C3-4EEF-899C-8E88AE80419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T-score maps showing regions where atrophy predicted overestimating self-functioning (measured by positive discrepancy scores between self and informant ratings on PCRS overall score), controlling for age, sex, total intracranial volume, scan type, and extent of actual functional decline (top row) or overall diseases severity (bottom 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F5E5D-C52F-4C8B-8A65-29B2AE83DB3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T-score maps showing regions where atrophy predicted overestimating self-functioning (measured by positive discrepancy scores between self and informant ratings) on each PCRS subscale, controlling for age, sex, total intracranial volume, scan type, and overall diseases severity (MMSE). ADL = activity of daily living.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F5E5D-C52F-4C8B-8A65-29B2AE83DB3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16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16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2368–2381, </a:t>
            </a:r>
            <a:r>
              <a:rPr lang="en-US" altLang="en-US" sz="1000">
                <a:solidFill>
                  <a:srgbClr val="333333"/>
                </a:solidFill>
                <a:hlinkClick r:id="rId3"/>
              </a:rPr>
              <a:t>https://doi.org/10.1093/brain/awu161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T-score maps showing regions where atrophy predicted overestimating self-functioning (measured by 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33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8, August 2014, Pages 2368–2381, </a:t>
            </a:r>
            <a:r>
              <a:rPr lang="en-US" altLang="en-US" sz="1000">
                <a:solidFill>
                  <a:srgbClr val="333333"/>
                </a:solidFill>
                <a:hlinkClick r:id="rId3"/>
              </a:rPr>
              <a:t>https://doi.org/10.1093/brain/awu161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T-score maps showing regions where atrophy predicted overestimating self-functioning (measured by positive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930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T-score maps showing regions where atrophy predicted overestimating self-functioning (measured by positive ...</vt:lpstr>
      <vt:lpstr>Figure 2 T-score maps showing regions where atrophy predicted overestimating self-functioning (measured by positive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2024-04-26T17:09:51Z</dcterms:modified>
</cp:coreProperties>
</file>