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E37DA-353C-4CB6-AE5E-303EF4B419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0E6711-45DC-4E72-8E6C-D1DB98F2A8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4E0E64-AE8D-42E8-8105-74E8467899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2024-04-26T21:35:28Z</dcterms:modified>
</cp:coreProperties>
</file>