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F3F9B-918C-4868-AA67-FC668D9919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72FBB-58E3-4CCA-8927-7D0986B53D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Indoor resting density of Anopheles culicifacies in villages without nets and with untreated nets or treated nets. Arrows indicate bednet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45A9E-FCB2-4702-B9C2-C22B9B6F37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Malaria incidence in the villages without nets, with untreated nets or treated nets. November 1989 to October 1990 was the baseline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45A9E-FCB2-4702-B9C2-C22B9B6F374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Slide positivity rate in villages without nets and with untreated nets or treated nets.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45A9E-FCB2-4702-B9C2-C22B9B6F374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38.5.6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38.5.6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0022-2585-38.5.6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5, 1 September 2001, Pages 613–622,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https://doi.org/10.1603/0022-2585-38.5.613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Indoor resting density of Anopheles culicifacies in villages without nets and with untreated nets or treated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11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5, 1 September 2001, Pages 613–622,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https://doi.org/10.1603/0022-2585-38.5.613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Malaria incidence in the villages without nets, with untreated nets or treated nets. November 1989 to October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01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5, 1 September 2001, Pages 613–622,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https://doi.org/10.1603/0022-2585-38.5.613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Slide positivity rate in villages without nets and with untreated nets or treated nets.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99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Indoor resting density of Anopheles culicifacies in villages without nets and with untreated nets or treated ...</vt:lpstr>
      <vt:lpstr>Fig. 2 Malaria incidence in the villages without nets, with untreated nets or treated nets. November 1989 to October ...</vt:lpstr>
      <vt:lpstr>Fig. 3 Slide positivity rate in villages without nets and with untreated nets or treated nets.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2024-04-26T07:31:41Z</dcterms:modified>
</cp:coreProperties>
</file>