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EB1612-3DE3-423C-9348-8FEF056AFF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58421C-C3BA-46C2-88CB-FD40FBD416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mapping in the layers of the primary visual cortex with cRNA probes for protocadherin-9 (PCDH9; A), protocadherin-10 (PCDH10; B), protocadherin-11 (PCDH11; C), protocadherin-17 (PCDH17; D), and protocadherin-19 (PCDH19; E). In situ hybridization was carried out at different embryonic stages (E) and postnatal stages (P). Developmental stages are indicated at the bottom of each panel. The layers are indicated at the right of each panel. To facilitate the identification of cortical layers, a thionin (Nissl) stain of an adjacent section is shown to the right of the in situ hybridization results for selected stages. I–VI, cortical layers I–VI; CP, cortical plate; IZ, intermediate zone; PP, preplate; SP, subplate; SPl, lower subplate; SPu, upper subplate; SVZ, subventricular zone; VZ, ventricular zone; WM, white matter. Scale bars are 25 μm for stage E23, 50 μm for stage E30, 100 μm for E38, 200 μm for stage P2, and 100 μm for stages from P13 to the adult stage.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D50DFB-0786-40D9-9FEE-F6481B87E9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388–401, </a:t>
            </a:r>
            <a:r>
              <a:rPr lang="en-US" altLang="en-US" sz="1000">
                <a:solidFill>
                  <a:srgbClr val="333333"/>
                </a:solidFill>
                <a:hlinkClick r:id="rId3"/>
              </a:rPr>
              <a:t>https://doi.org/10.1093/cercor/bhn090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mapping in the layers of the primary visual cortex with cRNA probes for protocadherin-9 (PCDH9;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Expression mapping in the layers of the primary visual cortex with cRNA probes for protocadherin-9 (PCDH9;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2024-04-26T21:30:47Z</dcterms:modified>
</cp:coreProperties>
</file>