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A0BDD-1FF1-4E67-AF36-1E57B1C078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51439-8026-4C02-BCC1-07CE019995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Grand average waveforms for attention toward and away from upper- and lower-field stimuli. (b) P-values derived from running t-tests to determine the onset of the probe C1 from session 1 and the onset of the attention effect in session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59FCB-1B79-4AEB-B7CD-E099C3E43C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2629–2636,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Grand average waveforms for attention toward and away from upper- and lower-field stimuli. (b) P-values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Grand average waveforms for attention toward and away from upper- and lower-field stimuli. (b) P-values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2024-04-27T03:48:24Z</dcterms:modified>
</cp:coreProperties>
</file>