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341E65-6D07-4B7B-AF1B-CE5A9652241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045667-50DC-43A6-8009-42A061E8C21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Distribution of CENP-B and related pogo-derived genes. Solid figures indicate apparent extant genes, as evidenced by the presence of uninterrupted ORFs and dN/dS &lt;0.5 and significantly &lt;1. Unshaded figures indicate putative genes exhibiting dN/dS &lt;0.5 and significantly 0.5 and not significantly &lt;1. Assembled, high coverage genomes (National Human Genome Research Institute, NIH, http://www.genome.gov/10002154) are in bold print. A dash indicates the absence of a detected ortholog in an assembled, high coverage genome.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673A-3E6C-4EE5-984E-E17F4C06143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TIRs of pogo-like transposons. Multialignments of TIR sequences of transposons belonging to the 3 clades of pogo-like elements identified in this study: CR, AR, and JR. Nucleotides conserved in at least 50% of sequences are shaded.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673A-3E6C-4EE5-984E-E17F4C06143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Phylogenetic tree of pogo-like transposases and pogo-derived genes. Protein sequences were aligned using the MAFFT package and the alignment refined manually with Bioedit to produce a final multialignment of about 310 residues. The tree shown here was inferred using the Bayesian algorithms implemented in MrBayes as described in Methods. Numbers in the nodes show posterior probabilities. pogo-derived genes and pogo-like transposons are highlighted in red and blue, respectively. Detailed information about each sequence is reported in tables 1 and 2. TC2, TC2-related clade. Fot1, Cirt1, and Tan1 belong to the Fot1 clade.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673A-3E6C-4EE5-984E-E17F4C06143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Convergent domestication of pogo-like transposases in fission yeast and mammals. A star indicates the presence of pogo-derived centromere-binding protein. A circle indicates the presence of pogo-like transposons. Under an orthology model, arrowheads indicate inferred gene loss events following a single domestication event indicated by the arrow. Representative taxa for which whole-genome sequencing is complete are shown. The cladogram has been inferred using the Tree of life web project (Maddison and Schulz 1996–2006) and the fungi phylogeny described in James et al. (2006).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4B673A-3E6C-4EE5-984E-E17F4C06143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m22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m22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m22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m221"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25, Issue 1, January 2008, Pages 29–41, </a:t>
            </a:r>
            <a:r>
              <a:rPr lang="en-US" altLang="en-US" sz="1000">
                <a:solidFill>
                  <a:srgbClr val="333333"/>
                </a:solidFill>
                <a:hlinkClick r:id="rId3"/>
              </a:rPr>
              <a:t>https://doi.org/10.1093/molbev/msm221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Distribution of CENP-B and related pogo-derived genes. Solid figures indicate apparent extant genes, 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32100" y="1371600"/>
            <a:ext cx="346864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25, Issue 1, January 2008, Pages 29–41, </a:t>
            </a:r>
            <a:r>
              <a:rPr lang="en-US" altLang="en-US" sz="1000">
                <a:solidFill>
                  <a:srgbClr val="333333"/>
                </a:solidFill>
                <a:hlinkClick r:id="rId3"/>
              </a:rPr>
              <a:t>https://doi.org/10.1093/molbev/msm221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TIRs of pogo-like transposons. Multialignments of TIR sequences of transposons belonging to the 3 clades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22600" y="1371600"/>
            <a:ext cx="309601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25, Issue 1, January 2008, Pages 29–41, </a:t>
            </a:r>
            <a:r>
              <a:rPr lang="en-US" altLang="en-US" sz="1000">
                <a:solidFill>
                  <a:srgbClr val="333333"/>
                </a:solidFill>
                <a:hlinkClick r:id="rId3"/>
              </a:rPr>
              <a:t>https://doi.org/10.1093/molbev/msm221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Phylogenetic tree of pogo-like transposases and pogo-derived genes. Protein sequences were aligned using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09900" y="1371600"/>
            <a:ext cx="3120390"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25, Issue 1, January 2008, Pages 29–41, </a:t>
            </a:r>
            <a:r>
              <a:rPr lang="en-US" altLang="en-US" sz="1000">
                <a:solidFill>
                  <a:srgbClr val="333333"/>
                </a:solidFill>
                <a:hlinkClick r:id="rId3"/>
              </a:rPr>
              <a:t>https://doi.org/10.1093/molbev/msm221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Convergent domestication of pogo-like transposases in fission yeast and mammals. A star indicates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54300" y="1371600"/>
            <a:ext cx="384128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Distribution of CENP-B and related pogo-derived genes. Solid figures indicate apparent extant genes, as ...</vt:lpstr>
      <vt:lpstr>FIG. 2.— TIRs of pogo-like transposons. Multialignments of TIR sequences of transposons belonging to the 3 clades of ...</vt:lpstr>
      <vt:lpstr>FIG. 3.— Phylogenetic tree of pogo-like transposases and pogo-derived genes. Protein sequences were aligned using the ...</vt:lpstr>
      <vt:lpstr>FIG. 4.— Convergent domestication of pogo-like transposases in fission yeast and mammals. A star indicates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2024-09-21T02:13:54Z</dcterms:modified>
</cp:coreProperties>
</file>