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98643-204B-43A5-A7CF-93C0222374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8FB7B-D5BE-49DC-85D3-50DD60BC37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different concentrations of BAY-58 at reperfusion on infarct size in isolated rabbit hearts expressed as a percentage of the risk zone. Open symbols represent individual experiments and closed symbols the group means. Ischaemic zone sizes for the four groups (from left to right) were 1.29 ± 0.09, 1.28 ± 0.12, 1.09 ± 0.07, and 1.17 ± 0.06 cm2, respectively (P = n.s.). Infusion of BAY-58 during reperfusion was protective even at a concentration of 1 nM. *P &lt; 0.001 vs.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731668-1A65-46E7-8060-860F7D123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1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13, July 2009, Pages 1607–1613,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https://doi.org/10.1093/eurheartj/ehp143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The effect of different concentrations of BAY-58 at reperfusion on infarct size in isolated rabbit hearts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The effect of different concentrations of BAY-58 at reperfusion on infarct size in isolated rabbit hearts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2024-04-26T06:31:36Z</dcterms:modified>
</cp:coreProperties>
</file>