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001D06-4A0A-448B-AAF6-24A082956A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F8E99-2A5A-467E-B0D9-ED77EC06D7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Synapses are defective in suboptimally dosed Δ7 mice at PND32. (A) Confocal micrographs showing the morphology of NMJs in the longissimus capitis muscles of non-SMA, Δ7 and high-dose-treated Δ7 mice at PND14. NMJs were labeled with anti-synaptophysin (green), anti-neurofilament (blue) antibodies and α-bungarotoxin (BTX, red). Quantifications of the percentage of fully innervated NMJs in the longissimus capitis muscle at PND14 (B, non-SMA n = 4; Δ7 n = 7; low dose Δ7 n = 5; high dose Δ7 n = 8) and PND32 (C, non-SMA n = 4; low dose Δ7 n = 6; high dose Δ7 n = 4). (D) Representative images showing vGLUT1 (red)-positive boutons onto motor neurons (labeled with anti-ChAT antibody, green) in PND32 spinal cords. (E) Quantification of the number of vGLUT1-positive synapses per motor neuron from non-SMA (n = 4), low dose Δ7 (n = 4) and high dose Δ7 mice (n = 4). About 12–15 motor neurons were sampled from each animal. Error bars show SEM. **P ≤ 0.01 and ***P ≤ 0.001; n.s., not significant; unpaired Student's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8DD1C6-27E9-40DF-8A84-867C7265DA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2016, Pages 964–975,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Synapses are defective in suboptimally dosed Δ7 mice at PND32. (A) Confocal micrographs showing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Synapses are defective in suboptimally dosed Δ7 mice at PND32. (A) Confocal micrographs showing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2024-04-26T06:53:24Z</dcterms:modified>
</cp:coreProperties>
</file>