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B99334-4B42-4ABF-A209-7DB94A312F0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0614D8-F8A5-4ED5-B2AC-F37A12A2936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F95F6A-C099-4B8D-B46F-F62D7A49640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2024-09-20T09:42:52Z</dcterms:modified>
</cp:coreProperties>
</file>