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61514-8CD5-42AC-A39D-9D0A8A7549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F76C1-BBDB-42DD-A621-09933C175F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F1971-FF27-43F3-BAA5-1B057CE8F0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2024-05-10T06:44:47Z</dcterms:modified>
</cp:coreProperties>
</file>