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CD96816-AC81-474C-9853-873CE8B1EA6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A29093A-CEBA-446B-8102-FB9170FEC53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Growth and aging of world population, 2000 and 2050 by gender and level of economic development.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3ADB1E-C20D-4179-965C-20F01A6C5D6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Number and distribution of cancer cases by level of economic development and year assuming no change in the annual incidence rate.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3ADB1E-C20D-4179-965C-20F01A6C5D6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Prevalence of male and female smoking by geographic region.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3ADB1E-C20D-4179-965C-20F01A6C5D6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Lung cancer incidence in males and females.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3ADB1E-C20D-4179-965C-20F01A6C5D6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Liver cancer incidence in males and females.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23ADB1E-C20D-4179-965C-20F01A6C5D6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arcin/bgp2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arcin/bgp2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arcin/bgp2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arcin/bgp2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arcin/bgp2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1, January 2010, Pages 100–110,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https://doi.org/10.1093/carcin/bgp263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Growth and aging of world population, 2000 and 2050 by gender and level of economic development.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238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1, January 2010, Pages 100–110,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https://doi.org/10.1093/carcin/bgp263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Number and distribution of cancer cases by level of economic development and year assuming no change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3293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1, January 2010, Pages 100–110,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https://doi.org/10.1093/carcin/bgp263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Prevalence of male and female smoking by geographic region.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67000" y="1371600"/>
            <a:ext cx="38134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1, January 2010, Pages 100–110,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https://doi.org/10.1093/carcin/bgp263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Lung cancer incidence in males and females.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6183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31, Issue 1, January 2010, Pages 100–110,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https://doi.org/10.1093/carcin/bgp263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Liver cancer incidence in males and females.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17800" y="1371600"/>
            <a:ext cx="371242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1. Growth and aging of world population, 2000 and 2050 by gender and level of economic development.
</vt:lpstr>
      <vt:lpstr>Fig. 2. Number and distribution of cancer cases by level of economic development and year assuming no change in the ...</vt:lpstr>
      <vt:lpstr>Fig. 3. Prevalence of male and female smoking by geographic region.
</vt:lpstr>
      <vt:lpstr>Fig. 4. Lung cancer incidence in males and females.
</vt:lpstr>
      <vt:lpstr>Fig. 5. Liver cancer incidence in males and females.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2024-04-26T06:13:16Z</dcterms:modified>
</cp:coreProperties>
</file>