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3AE9A6-7711-4BDC-A733-5C6013B790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0158DB-A7C7-42E2-AF3E-1C8D6A907B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Analysis of long rebreathing time with no recirculation. Plots of end-expired PCO2 and CO2 flux in the proximal airway. The PCO2 and CO2 flux are normalized by subtracting the steady-state value before the start of the rebreathing. The vertical dashed line indicates where a 50 s rebreathing period would end, showing that at this time the equilibrium is not achieved.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Board of Management and Trustees of the British Journal of Anaesthesia 2006.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8D1972-9C62-40DA-B066-F1EF4B4307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/ael2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97, Issue 5, November 2006, Pages 732–741,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https://doi.org/10.1093/bja/ael214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 6 </a:t>
            </a:r>
            <a:r>
              <a:rPr lang="en-US" altLang="en-US" b="0"/>
              <a:t>Analysis of long rebreathing time with no recirculation. Plots of end-expired PCO</a:t>
            </a:r>
            <a:r>
              <a:rPr lang="en-US" altLang="en-US" b="0" baseline="-25000"/>
              <a:t>2</a:t>
            </a:r>
            <a:r>
              <a:rPr lang="en-US" altLang="en-US" b="0"/>
              <a:t>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 6 Analysis of long rebreathing time with no recirculation. Plots of end-expired PCO2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2024-04-26T15:12:25Z</dcterms:modified>
</cp:coreProperties>
</file>