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21901A-53D0-46E3-BFAB-49C4B0C2DF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8F9F1A-F572-47F3-B6C3-FA0C40FB65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Acquisition of cocaine self-administration transiently increases omissions and premature responding on the 5CSRT. The number of infusions of cocaine or saline self-administered over 24 sessions (A) and the percentage of omissions (B) and premature responses (C) made during the concurrent 5CSRT sessions, averaged per week. Data shown are mean ± standard error of the mean. Asterisk denotes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EFE373-5B0C-4E3C-ABF0-A7E0397CE8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435–444,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Acquisition of cocaine self-administration transiently increases omissions and premature responding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Acquisition of cocaine self-administration transiently increases omissions and premature responding 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2024-04-26T21:36:40Z</dcterms:modified>
</cp:coreProperties>
</file>