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165982-2170-40A1-9B56-74CB7C8557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910BE9-8F46-46CA-8C8B-6B1C769DC3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96E84D-6977-4474-ADB2-E783C8543A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2024-04-26T21:16:39Z</dcterms:modified>
</cp:coreProperties>
</file>