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218FB-4FF5-4046-9844-D3A9514C6A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2C71D-25B6-40BF-8158-F04BE88DCF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 dimorphism in regional GMV. The gray matter regions showing significant sex-dimorphism were rendered onto the averaged coronal images of the whole sample (N = 155) (Voxel threshold: uncorrected P &lt; 0.005). The gray matter regions for which females are larger than males are presented in red ∼ yellow. Conversely, the gray matter regions for which males are larger are presented in blue ∼ green. The y-coordinate for each coronal slice in the Montreal Neurological Institute space is given in millimeters. L: left, R: right (see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6F695-E340-40A5-BF59-B7AB6EC3A9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2331–2340,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Sex dimorphism in regional GMV. The gray matter regions showing significant sex-dimorphism were rendered onto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Sex dimorphism in regional GMV. The gray matter regions showing significant sex-dimorphism were rendered onto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2024-04-26T20:21:21Z</dcterms:modified>
</cp:coreProperties>
</file>