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2FC46-9000-4C79-A653-96A3528FFF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2730A-087F-49E2-BEC0-648AC06978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7EC74-BB6B-4474-BFD0-3BC6D0E811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2024-04-26T12:33:20Z</dcterms:modified>
</cp:coreProperties>
</file>