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0F91C5-3CD0-4BD7-A5DC-EABF278CE41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8C7DEF-D439-4B87-BAF1-31C9433C114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Associations between hours of TV viewing and VIQ as well as changes across time. (a) Residual plots with trend lines depicting the correlations between residuals in the multiple regression analyses with VIQ in the preexperiment as a dependent variable and hours of TV viewing in the preexperiment and other confounding factors as independent variables; 95% confidence intervals for the trend lines are shown. (b) Residual plots with trend lines depicting the correlations between residuals in the multiple regression analyses with longitudinal changes in VIQ as the dependent variable and hours of TV viewing in the preexperiment and other confounding factors as independent variables; 95% confidence intervals for the trend lines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04A8B6-D4ED-44F3-B1C1-1F3FBCC81B1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5, May 2015, Pages 1188–1197, </a:t>
            </a:r>
            <a:r>
              <a:rPr lang="en-US" altLang="en-US" sz="1000">
                <a:solidFill>
                  <a:srgbClr val="333333"/>
                </a:solidFill>
                <a:hlinkClick r:id="rId3"/>
              </a:rPr>
              <a:t>https://doi.org/10.1093/cercor/bht315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Associations between hours of TV viewing and VIQ as well as changes across time. (a) Residual plots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Associations between hours of TV viewing and VIQ as well as changes across time. (a) Residual plots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2024-04-27T02:09:03Z</dcterms:modified>
</cp:coreProperties>
</file>