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19450-A753-4DFE-ADF1-A6C8C60DE5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F47AA-B4A2-44C4-AA16-F02FE07FFB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5EF4F-8AF2-4F12-BCF0-D04318E550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2024-04-26T07:12:29Z</dcterms:modified>
</cp:coreProperties>
</file>