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516D00-311A-47B7-A5BC-CCE0C9EA8C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F68EDE-4616-4847-83F9-CA4C4C0F40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2066D-C776-44A1-9BE8-AB31743AFE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2024-04-27T03:53:18Z</dcterms:modified>
</cp:coreProperties>
</file>