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9F94BE-F090-4A64-9A13-CB27D42A6D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59CEA8-2819-4555-8A0A-0BC4D8F2D9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Mutation in the Dab1 NLS1 sequence is not sufficient to inhibit Dab1 nuclear translocation. (A and C) Dab1-EGFP or Dab1NLS1mt-EGFP (A) or non-tagged Dab1NLS1mt (C) was transiently expressed in Neuro2a cells, and 36 h after transfection, the cells were treated with methanol (vehicle control) or 10 ng/mL of LMB, an inhibitor of CRM1-dependent nuclear export. After 12 h of treatment, the cells were fixed and permeabilized, and the nuclei were stained using propidium iodide (PI) or DAPI. As to non-tagged Dab1NLS1mt, its distribution was revealed by anti-Dab1 antibody (C). The position of nuclei is indicated by “white broken lines”. Scale bars: 20 μm. (B and D) Quantitative measurements of the subcellular distribution of Dab1-EGFP and Dab1NLS1mt-EGFP (B) or Dab1NLS1mt (D) are shown in stacked bar graphs. More than 100 transfected cells were observed for each expression plasmid and were classified into 3 different categories: Cytoplasmic distribution (C: “black bar”), equal distribution between cytoplasmic and nuclear compartment (C = N: “gray bar”), and nuclear distribution (N: dotted bar). When the transfected cells were treated with LMB, the mutant Dab1 proteins could translocate into and accumulate in the nucleus. We observed similar results after 1 h of treatment (see Supplementary Fig. 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204DC4-DBC6-465F-A155-D9348907A6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3219–3236,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Mutation in the Dab1 NLS1 sequence is not sufficient to inhibit Dab1 nuclear translocation. (A and 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Mutation in the Dab1 NLS1 sequence is not sufficient to inhibit Dab1 nuclear translocation. (A and C)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2024-04-26T10:13:28Z</dcterms:modified>
</cp:coreProperties>
</file>