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06635-A805-4384-93F4-C20E0A6EF2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937F0-6FA4-4066-8FA6-1CDA677B84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Summary of findings: Precise timing of visual experience prevents deprivation-induced RF plasticity. Our results show that DR does not prevent RF refinement, but rather causes RFs to expand after P90 in V1, as in the SC. This RF plasticity can be prevented by visual experience from P33 to 40 in both SC and V1 and from P37 to 40 in SC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2AFCF-D15D-4DD8-8950-0A62947368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904–917, </a:t>
            </a:r>
            <a:r>
              <a:rPr lang="en-US" altLang="en-US" sz="1000">
                <a:solidFill>
                  <a:srgbClr val="333333"/>
                </a:solidFill>
                <a:hlinkClick r:id="rId3"/>
              </a:rPr>
              <a:t>https://doi.org/10.1093/cercor/bht281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Summary of findings: Precise timing of visual experience prevents deprivation-induced RF plasticity. 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Summary of findings: Precise timing of visual experience prevents deprivation-induced RF plasticity. 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2024-04-27T00:24:03Z</dcterms:modified>
</cp:coreProperties>
</file>