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597E68E7-4BCA-40F4-BA08-EEBBCA69DDAF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5566DBCE-1811-4E35-A4F0-D5A7A1EA4B9F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F7A97652-6617-46B5-ABB8-315F6FEC74A0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2024-09-19T05:10:34Z</dcterms:modified>
</cp:coreProperties>
</file>