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4DDC2-79B7-4EFE-B7BE-27FEEAB5BC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CD8190-85CB-4D7B-A89F-45D77E755C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2EA90-6D75-449A-AF2F-A647F89C33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2024-09-20T01:36:46Z</dcterms:modified>
</cp:coreProperties>
</file>