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76B278-33D9-4623-97B4-99F498064F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C59B6C-2E19-4BA8-9028-E1D791E274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Mortality of C. suppressalis after exposure to -16, -17, -18, -19, or -21°C, for 1h. Mean values based on three replicates, each with thirty larvae. Significant differences are indicated as 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Entomological Society of AmericaThis article is published and distributed under the terms of the Oxford University Press, Standard Journals Publication Model (https://academic.oup.com/journals/pages/open_access/funder_policies/chorus/standard_publication_model)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A63A7E-4A6C-45EF-BA26-413660AB1B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Mortality of C. suppressalis after exposure to cold stress for 1, 2, 4, 6, or 8 h at -14°C (A), -16°C (B), -17°C (C), or -19°C (D). Mean values based on three replicates, each with thirty larvae. Significant differences are indicated as 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Entomological Society of AmericaThis article is published and distributed under the terms of the Oxford University Press, Standard Journals Publication Model (https://academic.oup.com/journals/pages/open_access/funder_policies/chorus/standard_publication_model)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A63A7E-4A6C-45EF-BA26-413660AB1B0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Mortality of C. suppressalis collected in different months after exposure to -18°C for 2 h. Mean values based on three replicates, each with thirty larvae. Significant differences are indicated as 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Entomological Society of AmericaThis article is published and distributed under the terms of the Oxford University Press, Standard Journals Publication Model (https://academic.oup.com/journals/pages/open_access/funder_policies/chorus/standard_publication_model)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A63A7E-4A6C-45EF-BA26-413660AB1B06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03/AN1117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603/AN1117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603/AN1117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Entomol Soc Am</a:t>
            </a:r>
            <a:r>
              <a:rPr lang="en-US" altLang="en-US" sz="1000">
                <a:solidFill>
                  <a:srgbClr val="333333"/>
                </a:solidFill>
              </a:rPr>
              <a:t>, Volume 105, Issue 3, 1 May 2012, Pages 479–483,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https://doi.org/10.1603/AN11171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 </a:t>
            </a:r>
            <a:r>
              <a:rPr lang="en-US" altLang="en-US" b="0"/>
              <a:t>Mortality of C. suppressalis after exposure to -16, -17, -18, -19, or -21°C, for 1h. Mean values based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12900" y="1371600"/>
            <a:ext cx="592404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Entomol Soc Am</a:t>
            </a:r>
            <a:r>
              <a:rPr lang="en-US" altLang="en-US" sz="1000">
                <a:solidFill>
                  <a:srgbClr val="333333"/>
                </a:solidFill>
              </a:rPr>
              <a:t>, Volume 105, Issue 3, 1 May 2012, Pages 479–483,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https://doi.org/10.1603/AN11171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 </a:t>
            </a:r>
            <a:r>
              <a:rPr lang="en-US" altLang="en-US" b="0"/>
              <a:t>Mortality of C. suppressalis after exposure to cold stress for 1, 2, 4, 6, or 8 h at -14°C (A), -16°C (B),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677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Entomol Soc Am</a:t>
            </a:r>
            <a:r>
              <a:rPr lang="en-US" altLang="en-US" sz="1000">
                <a:solidFill>
                  <a:srgbClr val="333333"/>
                </a:solidFill>
              </a:rPr>
              <a:t>, Volume 105, Issue 3, 1 May 2012, Pages 479–483,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https://doi.org/10.1603/AN11171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 </a:t>
            </a:r>
            <a:r>
              <a:rPr lang="en-US" altLang="en-US" b="0"/>
              <a:t>Mortality of C. suppressalis collected in different months after exposure to -18°C for 2 h. Mean values based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943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1.  Mortality of C. suppressalis after exposure to -16, -17, -18, -19, or -21°C, for 1h. Mean values based on ...</vt:lpstr>
      <vt:lpstr>Fig. 2.  Mortality of C. suppressalis after exposure to cold stress for 1, 2, 4, 6, or 8 h at -14°C (A), -16°C (B), ...</vt:lpstr>
      <vt:lpstr>Fig. 3.  Mortality of C. suppressalis collected in different months after exposure to -18°C for 2 h. Mean values based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2024-04-26T14:34:04Z</dcterms:modified>
</cp:coreProperties>
</file>