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AA2A16-4994-4ADE-9EAA-36C99014083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EE84E05-7FCC-4AB4-82D9-B1BB93D7334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Motivational signs and footprints were used to promote use of the stairs.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874DED-9A9A-4EFF-910C-60E78791EEE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proportions and 95% confidence intervals of stair users based on observations recorded by the motion sensing devices during the different phases of the study.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3874DED-9A9A-4EFF-910C-60E78791EEE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er/17.6.7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er/17.6.7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Educ Res</a:t>
            </a:r>
            <a:r>
              <a:rPr lang="en-US" altLang="en-US" sz="1000">
                <a:solidFill>
                  <a:srgbClr val="333333"/>
                </a:solidFill>
              </a:rPr>
              <a:t>, Volume 17, Issue 6, December 2002, Pages 743–749,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https://doi.org/10.1093/her/17.6.743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 </a:t>
            </a:r>
            <a:r>
              <a:rPr lang="en-US" altLang="en-US" b="0"/>
              <a:t>Motivational signs and footprints were used to promote use of the stairs.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218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Health Educ Res</a:t>
            </a:r>
            <a:r>
              <a:rPr lang="en-US" altLang="en-US" sz="1000">
                <a:solidFill>
                  <a:srgbClr val="333333"/>
                </a:solidFill>
              </a:rPr>
              <a:t>, Volume 17, Issue 6, December 2002, Pages 743–749,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https://doi.org/10.1093/her/17.6.743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 </a:t>
            </a:r>
            <a:r>
              <a:rPr lang="en-US" altLang="en-US" b="0"/>
              <a:t>The proportions and 95% confidence intervals of stair users based on observations recorded by the motion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430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 Motivational signs and footprints were used to promote use of the stairs.
</vt:lpstr>
      <vt:lpstr>Fig. 2.  The proportions and 95% confidence intervals of stair users based on observations recorded by the motion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2024-04-26T09:13:39Z</dcterms:modified>
</cp:coreProperties>
</file>