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37209-D1A9-4E5C-A7E2-F734441080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95594-9AC6-4FD6-AEB7-F1A16C9F83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ED814-B958-4F60-B79F-3BCFEBC38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2024-05-01T22:02:49Z</dcterms:modified>
</cp:coreProperties>
</file>