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027426-D1B2-4B1C-A41E-5E1D2FDAC0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E7E4A3-D72B-46FF-BBD4-02A6F00B21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825F82-0FB4-4BA0-8496-B38CDE562E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2024-04-26T07:04:37Z</dcterms:modified>
</cp:coreProperties>
</file>