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1CD181-FA8D-4A1F-84C8-B714523283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8269E2-A163-4D42-9121-AB148D22BA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Organization of the histone infobase and relationships between tables. The Intro table stores information about types of histones, enzymes and PTMs. Since histone proteins are often coded by multiple non-allelic genes, and because many genes produce multiple mRNA species through alternative splicing; protein, gene and mRNA specific information has been stored in three different tables (viz. main, gene and transcript). PTM related information has been stored in a separate PTM table. Disease related information about histones, enzymes and PTMs has been stored. Tables are interlinked to other tables.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F4A520-A67E-4676-AB85-F1FFBE61E2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depicting the information retrieved from a search for Histone H3.2. A visualization of all post-translational modifications on histone variant 3.2 appears at the top. The table below provides links to more information from HIstome as well as other public databases.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F4A520-A67E-4676-AB85-F1FFBE61E20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r11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ar/gkr11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40, Issue D1, 1 January 2012, Pages D337–D342,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https://doi.org/10.1093/nar/gkr1125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Organization of the histone infobase and relationships between tables. The Intro table stores information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66900" y="1371600"/>
            <a:ext cx="540839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40, Issue D1, 1 January 2012, Pages D337–D342,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https://doi.org/10.1093/nar/gkr1125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Screenshot depicting the information retrieved from a search for Histone H3.2. A visualization of all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47900" y="1371600"/>
            <a:ext cx="463890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Organization of the histone infobase and relationships between tables. The Intro table stores information ...</vt:lpstr>
      <vt:lpstr>Figure 2. Screenshot depicting the information retrieved from a search for Histone H3.2. A visualization of all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2024-04-26T05:35:12Z</dcterms:modified>
</cp:coreProperties>
</file>