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9824A-5C5E-4618-82CA-C10C360987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386C4-FD90-426F-A3D5-05A223152C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2E9C5-EBC9-40A0-8E1A-61C5597AA4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2024-04-26T03:31:11Z</dcterms:modified>
</cp:coreProperties>
</file>