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F2A8A9-1D02-40C3-9607-4E3A38D523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618BC9-0FA1-4FDD-BAC9-01559CDF09A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28A855-0F8B-4412-B03A-8AFED5D025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2024-04-26T13:46:02Z</dcterms:modified>
</cp:coreProperties>
</file>