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AE56B-2737-4957-984D-E93DD60679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82218-D36C-469A-AEEF-FC22D06656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Section of the standard form accompanying a manuscript admitted to the peer-review process of Cardiovascular Research.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39288-5D05-4633-BCC4-A1C0B806C2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177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43, Issue 2, August 1999, Pages 261–264,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https://doi.org/10.1016/S0008-6363(99)00177-7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Section of the standard form accompanying a manuscript admitted to the peer-review process of Cardiovascular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Section of the standard form accompanying a manuscript admitted to the peer-review process of Cardiovascular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2024-05-08T13:57:12Z</dcterms:modified>
</cp:coreProperties>
</file>