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B21A07-5BDF-444E-9B15-F5383606D1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912F3B-7801-475C-BE97-B3F89436DA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Section of the standard form accompanying a manuscript admitted to the peer-review process of Cardiovascular Research.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1999,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704372-3B0D-4F61-A923-4DB785D599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9)00177-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43, Issue 2, August 1999, Pages 261–264,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https://doi.org/10.1016/S0008-6363(99)00177-7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Section of the standard form accompanying a manuscript admitted to the peer-review process of Cardiovascular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Section of the standard form accompanying a manuscript admitted to the peer-review process of Cardiovascular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2024-09-20T03:09:54Z</dcterms:modified>
</cp:coreProperties>
</file>