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8F551-8E2B-42CE-81A7-04E28ED650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FD4A24-9E0E-4F90-B500-93C1FDB8FF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Section of the standard form accompanying a manuscript admitted to the peer-review process of Cardiovascular Research.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3A16A-1058-47E5-9151-A6EA261255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177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43, Issue 2, August 1999, Pages 261–264,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https://doi.org/10.1016/S0008-6363(99)00177-7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Section of the standard form accompanying a manuscript admitted to the peer-review process of Cardiovascular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Section of the standard form accompanying a manuscript admitted to the peer-review process of Cardiovascular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2024-09-18T19:17:26Z</dcterms:modified>
</cp:coreProperties>
</file>