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9E19A-EF87-43A7-B403-B919FE4115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BB4D8-ACFB-43DD-B15B-F616B4A3DE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Histological features of the small intestinal mucosa of children with or without environmental enteropathy: villus atrophy and crypt hyperplasia are characteristics of EE. Note high numbers of immune cells in lamina propria.
(A) Abnormal, EE Crypt to villus ratio1:2
(Photographs reproduced with permission of P. Lunn).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138BA-7EAB-4DB0-AE19-8D3DF64464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targets to intervene in environmental enteropathy.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138BA-7EAB-4DB0-AE19-8D3DF644645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Recommendations as described in the Working Group report.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138BA-7EAB-4DB0-AE19-8D3DF644645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nutritional intervention studies performed specifically in children with environmental enteropathy, i.e. raised small intestinal permeability values and growth faltering.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138BA-7EAB-4DB0-AE19-8D3DF644645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inhe.2010.07.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inhe.2010.07.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inhe.2010.07.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inhe.2010.07.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Health</a:t>
            </a:r>
            <a:r>
              <a:rPr lang="en-US" altLang="en-US" sz="1000">
                <a:solidFill>
                  <a:srgbClr val="333333"/>
                </a:solidFill>
              </a:rPr>
              <a:t>, Volume 2, Issue 3, September 2010, Pages 172–180,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https://doi.org/10.1016/j.inhe.2010.07.006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Histological features of the small intestinal mucosa of children with or without environmental enteropathy: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0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Health</a:t>
            </a:r>
            <a:r>
              <a:rPr lang="en-US" altLang="en-US" sz="1000">
                <a:solidFill>
                  <a:srgbClr val="333333"/>
                </a:solidFill>
              </a:rPr>
              <a:t>, Volume 2, Issue 3, September 2010, Pages 172–180,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https://doi.org/10.1016/j.inhe.2010.07.006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Potential targets to intervene in environmental enteropathy.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76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Health</a:t>
            </a:r>
            <a:r>
              <a:rPr lang="en-US" altLang="en-US" sz="1000">
                <a:solidFill>
                  <a:srgbClr val="333333"/>
                </a:solidFill>
              </a:rPr>
              <a:t>, Volume 2, Issue 3, September 2010, Pages 172–180,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https://doi.org/10.1016/j.inhe.2010.07.006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Recommendations as described in the Working Group report.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254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Health</a:t>
            </a:r>
            <a:r>
              <a:rPr lang="en-US" altLang="en-US" sz="1000">
                <a:solidFill>
                  <a:srgbClr val="333333"/>
                </a:solidFill>
              </a:rPr>
              <a:t>, Volume 2, Issue 3, September 2010, Pages 172–180,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https://doi.org/10.1016/j.inhe.2010.07.006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Summary of nutritional intervention studies performed specifically in children with environmental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668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Histological features of the small intestinal mucosa of children with or without environmental enteropathy: ...</vt:lpstr>
      <vt:lpstr>Figure 2 Potential targets to intervene in environmental enteropathy.
</vt:lpstr>
      <vt:lpstr>Table 1 Recommendations as described in the Working Group report.
</vt:lpstr>
      <vt:lpstr>Table 2 Summary of nutritional intervention studies performed specifically in children with environmental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2024-04-26T04:36:20Z</dcterms:modified>
</cp:coreProperties>
</file>