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B3B53-04FF-4942-9027-F97A7A8316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D9D69D-B622-41CD-B53B-7BEA4D2322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Selection of controls for the NCCLS from August 1995 to July 2008. In instances when first-choice controls were not available, i.e. they refused, were ineligible or could not be located, alternative controls were selected (indicated with shading in the flow diagram). If controls refused participation after enrolment or were later found to be ineligible, additional controls were not identified (n = 26, or 2% of enrolled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2010;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62AAC-9B82-4FD8-8EC6-50CADD05EF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q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39, Issue 6, December 2010, Pages 1628–1637, </a:t>
            </a:r>
            <a:r>
              <a:rPr lang="en-US" altLang="en-US" sz="1000">
                <a:solidFill>
                  <a:srgbClr val="333333"/>
                </a:solidFill>
                <a:hlinkClick r:id="rId3"/>
              </a:rPr>
              <a:t>https://doi.org/10.1093/ije/dyq162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Selection of controls for the NCCLS from August 1995 to July 2008. In instances when first-choice controls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Selection of controls for the NCCLS from August 1995 to July 2008. In instances when first-choice controls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2024-04-27T00:33:38Z</dcterms:modified>
</cp:coreProperties>
</file>