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C6ED9-1380-4418-AAF9-C7CE2E533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5365E-2ABE-41C0-938B-A8BB9E9DD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E1506-7A52-4C03-B1BD-27CF43ECB7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2024-04-27T03:16:35Z</dcterms:modified>
</cp:coreProperties>
</file>