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2759C9-D88E-4CBA-AE9E-FB9D4853AE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B702A3-8072-45AC-8F6C-A53367E02E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Cross-correlogram of the spike trains of two SINs recorded within the same S1 barrel. Data were obtained in the absence of peripheral stimulation, under conditions of ‘spontaneous’ activity. Source: (Swadlow et al., 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AEDE6-2A0F-4711-A5CA-163647EE3C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1.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1, January 2003, Pages 25–32,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https://doi.org/10.1093/cercor/13.1.25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Cross-correlogram of the spike trains of two SINs recorded within the same S1 barrel. Data were obtained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Cross-correlogram of the spike trains of two SINs recorded within the same S1 barrel. Data were obtained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2024-04-27T00:28:25Z</dcterms:modified>
</cp:coreProperties>
</file>