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36A0D89-0534-4F77-9350-B41FE56389D2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3D6DF82-29AB-41F0-AC20-5BC8570D4F48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Estimated differences between generations of users and non-users of the innovation box policy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2017. Published by Oxford University Press. For permissions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56B86DA-04EE-45AF-8AC9-A8BD698CEC3F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Innovation box effects on different user generations against the benchmark of no use, difference-in-differences estimations (R&amp;D hours on the vertical axis of each figure)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2017. Published by Oxford University Press. For permissions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56B86DA-04EE-45AF-8AC9-A8BD698CEC3F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oxrep/grw03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oxrep/grw03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Oxf Rev Econ Policy</a:t>
            </a:r>
            <a:r>
              <a:rPr lang="en-US" altLang="en-US" sz="1000">
                <a:solidFill>
                  <a:srgbClr val="333333"/>
                </a:solidFill>
              </a:rPr>
              <a:t>, Volume 33, Issue 1, 1 January 2017, Pages 141–156,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https://doi.org/10.1093/oxrep/grw038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1: </a:t>
            </a:r>
            <a:r>
              <a:rPr lang="en-US" altLang="en-US" b="0"/>
              <a:t>Estimated differences between generations of users and non-users of the innovation box policy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86679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Oxf Rev Econ Policy</a:t>
            </a:r>
            <a:r>
              <a:rPr lang="en-US" altLang="en-US" sz="1000">
                <a:solidFill>
                  <a:srgbClr val="333333"/>
                </a:solidFill>
              </a:rPr>
              <a:t>, Volume 33, Issue 1, 1 January 2017, Pages 141–156,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https://doi.org/10.1093/oxrep/grw038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2: </a:t>
            </a:r>
            <a:r>
              <a:rPr lang="en-US" altLang="en-US" b="0"/>
              <a:t>Innovation box effects on different user generations against the benchmark of no use,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63800" y="1371600"/>
            <a:ext cx="421864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2</Slides>
  <Notes>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13_Office Theme</vt:lpstr>
      <vt:lpstr>Figure 1: Estimated differences between generations of users and non-users of the innovation box policy
</vt:lpstr>
      <vt:lpstr>Figure 2: Innovation box effects on different user generations against the benchmark of no use,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2024-04-26T03:01:54Z</dcterms:modified>
</cp:coreProperties>
</file>