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6251E3-3EB3-4967-A4C8-897B723741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464EB7-E99C-442D-A287-4AE5DFF18B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A95AB9-71D5-45B9-ADC5-0F015FE884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2024-04-26T08:07:26Z</dcterms:modified>
</cp:coreProperties>
</file>