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1E401-5D46-457A-9E79-5A7E48BA5E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137CA-770C-4F79-A448-70460BF53F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3E205-708E-4E97-928F-6B8C9233A8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2024-04-26T12:52:23Z</dcterms:modified>
</cp:coreProperties>
</file>