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D70442-9437-44FF-B0E1-DFE74A8BAD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C16C46-D158-46C6-8028-FD94864BD8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relationship between the increase of N-terminal ANP plasma concentrations and the rise in right atrial pressures (RAP) after acute volume expansion is depicted for control rats and rats with aortocaval shunt treated with either vehicle, ACEI or AT1-antagonist. The blunted N-terminal ANP increase in rats with aortocaval shunt treated with vehicle was restored with ACEI and AT1-antagonist, although the changes in RAP were similar to vehicle treated rats with aortocaval shunt and to control rats. Data are expressed as mean±SE, n=8–12 in each group, *=p&lt;0.05 (vs. vehicle treated rats with aortocaval shunt).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714426-8314-4160-8619-280CFBCF10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33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733–742, </a:t>
            </a:r>
            <a:r>
              <a:rPr lang="en-US" altLang="en-US" sz="1000">
                <a:solidFill>
                  <a:srgbClr val="333333"/>
                </a:solidFill>
                <a:hlinkClick r:id="rId3"/>
              </a:rPr>
              <a:t>https://doi.org/10.1016/S0008-6363(98)00335-6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relationship between the increase of N-terminal ANP plasma concentrations and the rise in right atrial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The relationship between the increase of N-terminal ANP plasma concentrations and the rise in right atrial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2024-04-26T03:10:08Z</dcterms:modified>
</cp:coreProperties>
</file>