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E008C7C-6EBB-4D37-8987-7B312213803F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11688E5-760C-40E4-B30C-E5457A2D1775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Baseline IBDQ scores, with median, 25th and 75th percentiles indicated (middle, lower, and upper horizontal lines, respectively), for CLASSIC I, CHARM, and EXTEND. Dotted line at IBDQ = 135 indicates threshold for severely impaired quality of life.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European Crohn's and Colitis Organisation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AAF7F6D-FC2C-49A9-8555-EA5A5C95B59E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(SD) CDAI over time in placebo subgroups of CHARM (LOCF after week 4).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European Crohn's and Colitis Organisation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AAF7F6D-FC2C-49A9-8555-EA5A5C95B59E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Kaplan–Meier plot for time to CD-related hospitalization in the double-blind period, placebo group only, by baseline CDAI and baseline CRP.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European Crohn's and Colitis Organisation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AAF7F6D-FC2C-49A9-8555-EA5A5C95B59E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Clinical remission at week 4 in CLASSIC I: A) by baseline Crohn's disease activity, and B) by baseline CRP in patients with moderate Crohn's disease.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European Crohn's and Colitis Organisation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AAF7F6D-FC2C-49A9-8555-EA5A5C95B59E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Clinical remission at week 56 (CHARM) or week 52 (EXTEND): A) by baseline Crohn's disease activity, and B) by baseline CRP in patients with moderate Crohn's disease. Placebo and ADA eow groups include CHARM and EXTEND pooled data; ADA weekly group is from CHARM only.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European Crohn's and Colitis Organisation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AAF7F6D-FC2C-49A9-8555-EA5A5C95B59E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16/j.crohns.2013.02.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16/j.crohns.2013.02.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16/j.crohns.2013.02.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16/j.crohns.2013.02.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16/j.crohns.2013.02.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Crohns Colitis</a:t>
            </a:r>
            <a:r>
              <a:rPr lang="en-US" altLang="en-US" sz="1000">
                <a:solidFill>
                  <a:srgbClr val="333333"/>
                </a:solidFill>
              </a:rPr>
              <a:t>, Volume 7, Issue 12, December 2013, Pages 958–967,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https://doi.org/10.1016/j.crohns.2013.02.016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Baseline IBDQ scores, with median, 25th and 75th percentiles indicated (middle, lower, and upper horizontal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65300" y="1371600"/>
            <a:ext cx="561109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Crohns Colitis</a:t>
            </a:r>
            <a:r>
              <a:rPr lang="en-US" altLang="en-US" sz="1000">
                <a:solidFill>
                  <a:srgbClr val="333333"/>
                </a:solidFill>
              </a:rPr>
              <a:t>, Volume 7, Issue 12, December 2013, Pages 958–967,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https://doi.org/10.1016/j.crohns.2013.02.016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Mean (SD) CDAI over time in placebo subgroups of CHARM (LOCF after week 4).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24100" y="1371600"/>
            <a:ext cx="449767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Crohns Colitis</a:t>
            </a:r>
            <a:r>
              <a:rPr lang="en-US" altLang="en-US" sz="1000">
                <a:solidFill>
                  <a:srgbClr val="333333"/>
                </a:solidFill>
              </a:rPr>
              <a:t>, Volume 7, Issue 12, December 2013, Pages 958–967,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https://doi.org/10.1016/j.crohns.2013.02.016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Kaplan–Meier plot for time to CD-related hospitalization in the double-blind period, placebo group only, by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73300" y="1371600"/>
            <a:ext cx="458768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Crohns Colitis</a:t>
            </a:r>
            <a:r>
              <a:rPr lang="en-US" altLang="en-US" sz="1000">
                <a:solidFill>
                  <a:srgbClr val="333333"/>
                </a:solidFill>
              </a:rPr>
              <a:t>, Volume 7, Issue 12, December 2013, Pages 958–967,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https://doi.org/10.1016/j.crohns.2013.02.016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Clinical remission at week 4 in CLASSIC I: A) by baseline Crohn's disease activity, and B) by baseline CRP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3268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Crohns Colitis</a:t>
            </a:r>
            <a:r>
              <a:rPr lang="en-US" altLang="en-US" sz="1000">
                <a:solidFill>
                  <a:srgbClr val="333333"/>
                </a:solidFill>
              </a:rPr>
              <a:t>, Volume 7, Issue 12, December 2013, Pages 958–967,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https://doi.org/10.1016/j.crohns.2013.02.016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Clinical remission at week 56 (CHARM) or week 52 (EXTEND): A) by baseline Crohn's disease activity, and B) by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39900" y="1371600"/>
            <a:ext cx="566656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 Baseline IBDQ scores, with median, 25th and 75th percentiles indicated (middle, lower, and upper horizontal ...</vt:lpstr>
      <vt:lpstr>Figure 2 Mean (SD) CDAI over time in placebo subgroups of CHARM (LOCF after week 4).
</vt:lpstr>
      <vt:lpstr>Figure 3 Kaplan–Meier plot for time to CD-related hospitalization in the double-blind period, placebo group only, by ...</vt:lpstr>
      <vt:lpstr>Figure 4 Clinical remission at week 4 in CLASSIC I: A) by baseline Crohn's disease activity, and B) by baseline CRP in ...</vt:lpstr>
      <vt:lpstr>Figure 5 Clinical remission at week 56 (CHARM) or week 52 (EXTEND): A) by baseline Crohn's disease activity, and B) by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2024-04-26T03:28:48Z</dcterms:modified>
</cp:coreProperties>
</file>