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701E9-2496-447E-B365-2FAA14FD2E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37DFCE-F0F9-43A7-970B-97C961096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Sequence analysis of L1 reverse transcripts. Total DNA was extracted from 293T cells cotransfected with pL1 RP -EGFP and hA3 expression plasmid, at 2 and 6 days after transfection. Reverse transcribed EGFP genes were PCR-amplified and inserted into the cloning vector. Alignment of partial sequences of EGFP genes in hA3G-cotransfected cells is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35B38-8AB4-4401-AD77-991F8B0F51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Sequence analysis of L1 reverse transcripts. Total DNA was extracted from 293T cells cotransfected with pL1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Sequence analysis of L1 reverse transcripts. Total DNA was extracted from 293T cells cotransfected with pL1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2024-04-26T20:53:45Z</dcterms:modified>
</cp:coreProperties>
</file>