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B17617D-91F2-46C5-B211-669C8C0FB41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06AEFE-D6B5-49DE-B502-258D2127226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Attack Rates of Bordetella pertussis Infection, by Age and Disease Manifestation, in Household Contacts of Infants Hospitalized for Pertussis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A5ED82-6274-4334-A5CE-D99793F5274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65228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50, Issue 10, 15 May 2010, Pages 1339–1345,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https://doi.org/10.1086/652281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2 </a:t>
            </a:r>
            <a:r>
              <a:rPr lang="en-US" altLang="en-US" b="0"/>
              <a:t>Attack Rates of Bordetella pertussis Infection, by Age and Disease Manifestation, in Household Contacts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2 Attack Rates of Bordetella pertussis Infection, by Age and Disease Manifestation, in Household Contacts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2024-09-20T03:42:15Z</dcterms:modified>
</cp:coreProperties>
</file>