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BB47A2-E122-476B-AFBB-D0FCAEA3725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AEFF56-BD08-4CE7-8671-A8105FAAC95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Attack Rates of Bordetella pertussis Infection, by Age and Disease Manifestation, in Household Contacts of Infants Hospitalized for Pertussis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8821F4-C837-450F-8E42-29ADA004083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65228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50, Issue 10, 15 May 2010, Pages 1339–1345,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https://doi.org/10.1086/652281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Attack Rates of Bordetella pertussis Infection, by Age and Disease Manifestation, in Household Contacts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2 Attack Rates of Bordetella pertussis Infection, by Age and Disease Manifestation, in Household Contacts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2024-09-19T05:59:16Z</dcterms:modified>
</cp:coreProperties>
</file>