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7617D-91F2-46C5-B211-669C8C0FB4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6AEFE-D6B5-49DE-B502-258D212722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Attack Rates of Bordetella pertussis Infection, by Age and Disease Manifestation, in Household Contacts of Infants Hospitalized for Pertussis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5ED82-6274-4334-A5CE-D99793F527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10, 15 May 2010, Pages 1339–1345,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Attack Rates of Bordetella pertussis Infection, by Age and Disease Manifestation, in Household Contacts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Attack Rates of Bordetella pertussis Infection, by Age and Disease Manifestation, in Household Contacts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2024-09-20T03:42:15Z</dcterms:modified>
</cp:coreProperties>
</file>