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EEC880-9201-40B6-A0B6-175BA7B204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D26F31-1B37-44D7-981F-AD1448B3A3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Attack Rates of Bordetella pertussis Infection, by Age and Disease Manifestation, in Household Contacts of Infants Hospitalized for Pertussis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6C70CC-7108-4E5C-9453-4458175D88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522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50, Issue 10, 15 May 2010, Pages 1339–1345,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https://doi.org/10.1086/652281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Attack Rates of Bordetella pertussis Infection, by Age and Disease Manifestation, in Household Contacts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Attack Rates of Bordetella pertussis Infection, by Age and Disease Manifestation, in Household Contacts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2024-05-08T02:52:16Z</dcterms:modified>
</cp:coreProperties>
</file>