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2840B1-4B62-4249-8962-D81063ACCB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648BC5-8C43-409A-B718-AA3169A8F8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Bilateral amygdala activation in the NT group. Bilateral amygdala regions were more active in response to fearful faces than to scrambled (left) or to happy faces (right) in the NT group. (B) Results from the between-group analyses. The NT group showed significantly greater activation in the bilateral amygdala than the FX group both in the Fearful &gt; Scrambled contrast (left) and in the Fearful &gt; Happy contrast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1D6FF0-C89F-4B94-AFA5-DC75E15BDA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600–613, </a:t>
            </a:r>
            <a:r>
              <a:rPr lang="en-US" altLang="en-US" sz="1000">
                <a:solidFill>
                  <a:srgbClr val="333333"/>
                </a:solidFill>
                <a:hlinkClick r:id="rId3"/>
              </a:rPr>
              <a:t>https://doi.org/10.1093/cercor/bhs341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Bilateral amygdala activation in the NT group. Bilateral amygdala regions were more active in response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Bilateral amygdala activation in the NT group. Bilateral amygdala regions were more active in response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2024-04-26T11:07:48Z</dcterms:modified>
</cp:coreProperties>
</file>