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F5500E-DE96-40DA-BEF4-16BA7358AD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72CC4F-3849-4AFF-8CEC-77C7C96935A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A998B9-2466-4E6A-8F14-AD92FB69C3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2024-09-20T12:00:56Z</dcterms:modified>
</cp:coreProperties>
</file>