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A9EFA3-4F5A-4155-9695-714E287C14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A33A6D-E7E2-414F-84A5-D28FB20FB4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25E2D8-3468-4DBA-9451-57AD5F4B30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2024-05-10T07:31:18Z</dcterms:modified>
</cp:coreProperties>
</file>