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73B65-26A8-4D79-921B-4C18E812BB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FFB21-68A5-4140-B927-89E2682606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paradigm. In Experiment 1, we tested motor evoked potential (MEP) amplitude before (T0) and from 5 (T1) to 55 min (T6) after visual-paired associative stimulation (V-PAS) delivered at different interstimulus intervals (ISIs) (40–140 ms) after visual evoked potential (VEP) P100 peak latency. In Experiment 2, we investigated the effect of 1-Hz repetitive transcranial magnetic stimulation (rTMS) given alone on MEP amplitudes. Note that in a subgroup of 5 subjects, MEPs were recorded from 5 (T1) to 95 min (T10) after V-PAS at 100 ms (Experiment 1) and 1-Hz rTMS (Experiment 2). We examined the effect of V-PAS and rTMS delivered at 0.25 Hz (Experiment 3) and the effect of a short 0.25-Hz V-PAS protocol (Experiment 4). We also investigated changes in MEP amplitudes after a modified V-PAS 100 protocol involving the right primary visual area (V1) activation (Experiment 5). Finally, we verified changes induced by V-PAS on VEPs, MEPs, and functional connections between parietal and premotor areas with M1 (Experiment 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89D55-FE2B-4552-9BB0-B5C358564E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3, March 2015, Pages 703–712,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paradigm. In Experiment 1, we tested motor evoked potential (MEP) amplitude before (T0) and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paradigm. In Experiment 1, we tested motor evoked potential (MEP) amplitude before (T0) and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2024-04-26T17:46:50Z</dcterms:modified>
</cp:coreProperties>
</file>