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ABF16-A65E-4F34-B84E-975734222E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43E71-AE76-4A98-84E1-C6D97E7C1E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electrocardiogram (II) and simultaneous bipolar atrial and ventricular electrogram recordings. (A) The A sense–V sense interval when the atrial lead was placed in right atrial appendage (RAA) and lower atrial septum (LAS) locations. (B) The A pace–V sense interval when the atrial lead was placed in RAA and LAS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F394F-0185-4C02-B2E1-6F53D833A1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2012, Pages 1311–1316,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Surface electrocardiogram (II) and simultaneous bipolar atrial and ventricular electrogram recordings.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Surface electrocardiogram (II) and simultaneous bipolar atrial and ventricular electrogram recordings.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2024-04-26T03:15:05Z</dcterms:modified>
</cp:coreProperties>
</file>