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2CD8F-5AB0-4020-AD56-FFD394EA0E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E2B78-0586-4B91-BE31-83BBE13C42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15E0AC-50CC-4DD5-B24A-0E0BE76B12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2024-04-26T20:45:22Z</dcterms:modified>
</cp:coreProperties>
</file>