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831D8-0507-4CC5-957A-CDDE0DF97C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C6076-A4BF-4277-91A2-0CBF28BF35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Sex, age, body mass index (BMI), and distribution of schistosome and HIV-1 infections and circulating anodic antigen (CAA) levels in the cohort study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40335-FC7D-4D70-8F9E-4B67DF5654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89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8, 15 April 2005, Pages 1311–1320,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https://doi.org/10.1086/428907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Sex, age, body mass index (BMI), and distribution of schistosome and HIV-1 infections and circulating anodic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Sex, age, body mass index (BMI), and distribution of schistosome and HIV-1 infections and circulating anodic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2024-04-26T14:15:39Z</dcterms:modified>
</cp:coreProperties>
</file>