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1794C-B776-48B1-860A-2E5E3B9D1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E6723-328C-4C07-A8EF-337526AD55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3AFE6-1D93-49E8-B6DD-DF6445B9D7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2024-04-27T04:25:24Z</dcterms:modified>
</cp:coreProperties>
</file>